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69" r:id="rId5"/>
    <p:sldId id="295" r:id="rId6"/>
    <p:sldId id="296" r:id="rId7"/>
    <p:sldId id="297" r:id="rId8"/>
    <p:sldId id="271" r:id="rId9"/>
    <p:sldId id="282" r:id="rId10"/>
    <p:sldId id="283" r:id="rId11"/>
    <p:sldId id="284" r:id="rId12"/>
    <p:sldId id="292" r:id="rId13"/>
    <p:sldId id="285" r:id="rId14"/>
    <p:sldId id="286" r:id="rId15"/>
    <p:sldId id="287" r:id="rId16"/>
    <p:sldId id="288" r:id="rId17"/>
    <p:sldId id="311" r:id="rId18"/>
    <p:sldId id="312" r:id="rId19"/>
    <p:sldId id="313" r:id="rId20"/>
    <p:sldId id="289" r:id="rId21"/>
    <p:sldId id="290" r:id="rId22"/>
    <p:sldId id="291" r:id="rId23"/>
    <p:sldId id="308" r:id="rId24"/>
    <p:sldId id="310" r:id="rId25"/>
    <p:sldId id="294" r:id="rId26"/>
    <p:sldId id="298" r:id="rId27"/>
    <p:sldId id="276" r:id="rId28"/>
    <p:sldId id="303" r:id="rId29"/>
    <p:sldId id="304" r:id="rId30"/>
    <p:sldId id="315" r:id="rId31"/>
    <p:sldId id="277" r:id="rId32"/>
    <p:sldId id="317" r:id="rId33"/>
    <p:sldId id="299" r:id="rId34"/>
    <p:sldId id="278" r:id="rId35"/>
    <p:sldId id="279" r:id="rId36"/>
    <p:sldId id="300" r:id="rId37"/>
    <p:sldId id="301" r:id="rId38"/>
    <p:sldId id="302" r:id="rId39"/>
    <p:sldId id="319" r:id="rId40"/>
    <p:sldId id="322" r:id="rId41"/>
    <p:sldId id="320" r:id="rId42"/>
    <p:sldId id="321" r:id="rId43"/>
    <p:sldId id="323" r:id="rId44"/>
    <p:sldId id="324" r:id="rId45"/>
    <p:sldId id="326" r:id="rId46"/>
    <p:sldId id="327" r:id="rId47"/>
    <p:sldId id="328" r:id="rId48"/>
    <p:sldId id="329" r:id="rId49"/>
    <p:sldId id="325" r:id="rId50"/>
    <p:sldId id="332" r:id="rId51"/>
    <p:sldId id="330" r:id="rId52"/>
    <p:sldId id="331" r:id="rId53"/>
    <p:sldId id="333" r:id="rId54"/>
    <p:sldId id="334" r:id="rId55"/>
    <p:sldId id="335" r:id="rId56"/>
    <p:sldId id="336" r:id="rId57"/>
    <p:sldId id="340" r:id="rId58"/>
    <p:sldId id="341" r:id="rId59"/>
    <p:sldId id="34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9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20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81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6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5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7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5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5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8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1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274F2-3271-46C8-A76E-99C8D4F67DEA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1AEB2-6702-40EA-8C8E-27CD29CB0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nuiruzzaman94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9519" y="312599"/>
            <a:ext cx="20718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9518" y="3632415"/>
            <a:ext cx="7933386" cy="266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Delivered By</a:t>
            </a:r>
          </a:p>
          <a:p>
            <a:pPr lvl="5"/>
            <a:r>
              <a:rPr lang="en-US" sz="31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Nuruzzaman</a:t>
            </a:r>
          </a:p>
          <a:p>
            <a:pPr lvl="5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 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 Mathematics</a:t>
            </a:r>
          </a:p>
          <a:p>
            <a:pPr lvl="5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Rajshahi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of  Engineering and Technology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Rajshahi-6204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Mobile: 01740066434</a:t>
            </a: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mnuiruzzaman94@gmail.com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40061" y="1168599"/>
            <a:ext cx="3932299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3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Laplace transform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45" y="1945986"/>
            <a:ext cx="1265787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12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03" y="1347765"/>
            <a:ext cx="10651193" cy="31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0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6" y="1016131"/>
            <a:ext cx="10557727" cy="291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5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4" y="3113428"/>
            <a:ext cx="11155159" cy="6382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2" y="596771"/>
            <a:ext cx="11286991" cy="21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7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56" y="697136"/>
            <a:ext cx="10898087" cy="38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04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74" y="629009"/>
            <a:ext cx="10109051" cy="33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9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7" y="503401"/>
            <a:ext cx="10939115" cy="31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59" y="371517"/>
            <a:ext cx="10764681" cy="498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12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E9EFE-BC01-0992-52E4-69AB978E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89" y="587500"/>
            <a:ext cx="8675969" cy="3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90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DC3082-41AF-7756-3A2A-755E6EC1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8489" cy="3670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A4A85-7C2D-1E6C-3327-E8B43445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81" y="3670449"/>
            <a:ext cx="7389969" cy="27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7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B8ACE-CF60-96F2-3AB3-9E4B5909C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" y="1"/>
            <a:ext cx="5617842" cy="3062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70000-C033-15AC-2ADA-339A9707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7" y="3305652"/>
            <a:ext cx="7083423" cy="355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10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3819" y="-126609"/>
            <a:ext cx="6143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Script MT Bold" panose="03040602040607080904" pitchFamily="66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2139" y="725815"/>
            <a:ext cx="84789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Transformation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transformation of different functions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Laplace Transformation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Laplace Transform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40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83" y="813980"/>
            <a:ext cx="7550074" cy="6920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20" y="1765861"/>
            <a:ext cx="8987511" cy="6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39" y="245940"/>
            <a:ext cx="6872229" cy="559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28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822950"/>
            <a:ext cx="11373114" cy="317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F94A3-607F-7A60-4B0E-7E115D4F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84" y="791334"/>
            <a:ext cx="11197709" cy="41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5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A37DD-690D-7697-49C9-D5A41357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14" y="374138"/>
            <a:ext cx="9959446" cy="566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32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90" y="329613"/>
            <a:ext cx="10014762" cy="49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90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89" y="532064"/>
            <a:ext cx="10669021" cy="45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43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1622E-9C74-C7FA-7E2B-D9B5E73F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29" y="828292"/>
            <a:ext cx="9384411" cy="260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72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2158D-B1B5-F841-3177-E7323FDBF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2" y="117347"/>
            <a:ext cx="10803356" cy="1225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5AD850-D4BF-9BE5-6A30-84861C2E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01" y="1578102"/>
            <a:ext cx="8740277" cy="1850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4F7CE-6CCE-B79A-83E4-4227B9319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320" y="3774460"/>
            <a:ext cx="7298358" cy="10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2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35317-D959-6F36-3093-839BDD4C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8" y="245934"/>
            <a:ext cx="10932669" cy="36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90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7485" y="576776"/>
            <a:ext cx="3165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books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456" y="1456041"/>
            <a:ext cx="3313335" cy="4497991"/>
          </a:xfrm>
          <a:prstGeom prst="rect">
            <a:avLst/>
          </a:prstGeom>
        </p:spPr>
      </p:pic>
      <p:pic>
        <p:nvPicPr>
          <p:cNvPr id="1026" name="Picture 2" descr="Advanced Engineering Mathematics">
            <a:extLst>
              <a:ext uri="{FF2B5EF4-FFF2-40B4-BE49-F238E27FC236}">
                <a16:creationId xmlns:a16="http://schemas.microsoft.com/office/drawing/2014/main" id="{9ECACF12-3D20-D271-0402-D4EB1AE64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49" y="1456041"/>
            <a:ext cx="3194079" cy="449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33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22012-5066-ABB5-9419-B09FFC31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02" y="1603045"/>
            <a:ext cx="6201923" cy="1715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8F7C1B-6EC1-5C9C-5D45-CE40840D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202" y="5201511"/>
            <a:ext cx="6409828" cy="155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AC19F6-0787-E529-8970-4A2B4267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539" y="0"/>
            <a:ext cx="6054586" cy="1736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6BAAA-CE73-12DA-6B15-3C83BEDF9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202" y="3429000"/>
            <a:ext cx="5009076" cy="16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2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BD49FD-8435-D488-7D12-FF69263C660A}"/>
              </a:ext>
            </a:extLst>
          </p:cNvPr>
          <p:cNvSpPr/>
          <p:nvPr/>
        </p:nvSpPr>
        <p:spPr>
          <a:xfrm>
            <a:off x="3323770" y="2971800"/>
            <a:ext cx="5907315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Laplace transform</a:t>
            </a:r>
          </a:p>
        </p:txBody>
      </p:sp>
    </p:spTree>
    <p:extLst>
      <p:ext uri="{BB962C8B-B14F-4D97-AF65-F5344CB8AC3E}">
        <p14:creationId xmlns:p14="http://schemas.microsoft.com/office/powerpoint/2010/main" val="122430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FFA0C-6A64-7C2F-1E13-6FE29CE7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399"/>
            <a:ext cx="12148181" cy="3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94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A5040-F36E-16E3-5316-7FA12307B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56" y="185737"/>
            <a:ext cx="8076443" cy="58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5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67" y="3202935"/>
            <a:ext cx="4966188" cy="1161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735" y="3202935"/>
            <a:ext cx="4053156" cy="15739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797" y="5071449"/>
            <a:ext cx="5723203" cy="17620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309" y="387970"/>
            <a:ext cx="7749560" cy="22859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67" y="4526860"/>
            <a:ext cx="5331206" cy="20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17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30" y="4023912"/>
            <a:ext cx="5789604" cy="1468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3" y="1405345"/>
            <a:ext cx="5116455" cy="1684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156" y="1405344"/>
            <a:ext cx="4799366" cy="1919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13" y="4023912"/>
            <a:ext cx="5635943" cy="13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26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AEF43-791B-8190-DD42-1242FEB9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9" y="2178842"/>
            <a:ext cx="9637579" cy="2500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1B54C-489E-794C-B092-2AE3BCD31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91" y="214312"/>
            <a:ext cx="9841217" cy="175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20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3E1D9-89C8-7205-0F10-89938B7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61" y="2766433"/>
            <a:ext cx="11077432" cy="2205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5E63D8-1520-B3F2-90BB-C18EFB80A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35" y="347279"/>
            <a:ext cx="7810744" cy="168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9E22C-291C-561A-BD39-F90CCEB6D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62" y="557210"/>
            <a:ext cx="10362552" cy="43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06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979D2-9474-F4FB-EE96-434B7C9F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54" y="383665"/>
            <a:ext cx="9275631" cy="2159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DE396-0A0B-7DC0-850C-E6B4E8B4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48" y="3141153"/>
            <a:ext cx="8885336" cy="20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70BD2-F1BB-3455-3727-B76B35BC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0" y="1523142"/>
            <a:ext cx="10965763" cy="32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34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AA3073-B67D-88C1-F2FD-B4E0D1F6236A}"/>
              </a:ext>
            </a:extLst>
          </p:cNvPr>
          <p:cNvSpPr txBox="1"/>
          <p:nvPr/>
        </p:nvSpPr>
        <p:spPr>
          <a:xfrm>
            <a:off x="5035153" y="2491442"/>
            <a:ext cx="2121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131040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2F9D8-1956-71DD-709E-B70725A9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00" y="404811"/>
            <a:ext cx="7087733" cy="1866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EFB68-00BD-910F-B29E-310A8ABC7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00" y="5103113"/>
            <a:ext cx="9672034" cy="1754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E116A-4D34-6007-A9D9-38CD61A3E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200" y="2557079"/>
            <a:ext cx="8516483" cy="239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7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58788-92F4-4249-CEB9-80672C76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985" y="299274"/>
            <a:ext cx="6105980" cy="2058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2B2B9-A2B0-0CFD-2648-B331B60E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7" y="2773678"/>
            <a:ext cx="9124322" cy="19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11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D9A04-70E4-386F-E266-FB4414E6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73" y="346705"/>
            <a:ext cx="8765102" cy="42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99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B05ED-95CE-2AF6-8B90-44C42304FA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4401" y="882585"/>
            <a:ext cx="9082816" cy="14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22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7B3BFD-4E49-DC5C-A4B6-27B590A9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86" y="296034"/>
            <a:ext cx="9428064" cy="599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08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169AD-5372-0CAC-6D9A-587E2DE0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09" y="803145"/>
            <a:ext cx="9076602" cy="30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54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B87AA-A29F-92A3-664D-173ECF28DB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0594" y="358139"/>
            <a:ext cx="7444249" cy="1842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1B05C-AF9E-21CD-C210-9D37548C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83" y="2200275"/>
            <a:ext cx="6798379" cy="39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1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2041B-F514-329A-C8D8-9F4E1DEE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8" y="740664"/>
            <a:ext cx="5222288" cy="992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F9CD3-01D6-3151-AD14-60A3C773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7" y="2039490"/>
            <a:ext cx="5222288" cy="1275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5041C-6137-038C-B3B6-549B72FF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585" y="3429000"/>
            <a:ext cx="5144459" cy="992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50DFA-E008-57D7-C1E9-1AD40A953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585" y="4633697"/>
            <a:ext cx="4862516" cy="103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4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0146-8F67-7A21-FA25-7E6A5D555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6" y="431480"/>
            <a:ext cx="12066767" cy="36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5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CFDAA-803A-2705-5FE2-3C7E3838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0" y="682942"/>
            <a:ext cx="8609245" cy="1903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292BF-C6D7-3CDD-4C7B-84089478D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0" y="2857498"/>
            <a:ext cx="5912283" cy="1903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AF73F-05CB-0A0D-3862-CEC0527BC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32" y="4760593"/>
            <a:ext cx="9030220" cy="15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03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0D9BD5-1C37-7334-A54D-B4AC2278AC47}"/>
              </a:ext>
            </a:extLst>
          </p:cNvPr>
          <p:cNvSpPr/>
          <p:nvPr/>
        </p:nvSpPr>
        <p:spPr>
          <a:xfrm>
            <a:off x="3142342" y="1767115"/>
            <a:ext cx="5907315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Solving ODE using Laplace transform</a:t>
            </a:r>
          </a:p>
        </p:txBody>
      </p:sp>
    </p:spTree>
    <p:extLst>
      <p:ext uri="{BB962C8B-B14F-4D97-AF65-F5344CB8AC3E}">
        <p14:creationId xmlns:p14="http://schemas.microsoft.com/office/powerpoint/2010/main" val="3088284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ABAF9-3BA9-EB65-ACED-AD1649EE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60" y="890963"/>
            <a:ext cx="7470353" cy="48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2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095A1-B4F6-C08B-B054-BE5414B2C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89" y="402144"/>
            <a:ext cx="7672774" cy="20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54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53CCD-43F4-2287-0392-29B2B81C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62" y="59646"/>
            <a:ext cx="6798951" cy="673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36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D0955-197D-C7A9-614C-4D2B8945B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4" y="247266"/>
            <a:ext cx="6126563" cy="3910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48C1A4-986C-844D-A27C-73607CBB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837" y="1997388"/>
            <a:ext cx="5631196" cy="4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24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506C4-C167-6304-7B3D-0E8A4F1A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43" y="486153"/>
            <a:ext cx="7197714" cy="46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10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6D102-CB8B-63CE-7DB1-33A18F34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87327" cy="237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832AB-8564-A633-85FC-FBCF110A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326" y="1421502"/>
            <a:ext cx="5428423" cy="53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46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882A8-123F-CCFF-D2FF-EFBF7EF5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3833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9080E-05EC-C024-CEDA-5C5212AA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5357813" cy="5723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02821-D732-3EF0-F8A4-8B40E7079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6" y="1496239"/>
            <a:ext cx="5277750" cy="50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103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A691A-13EC-F944-A5E9-289FDCD6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2" y="307656"/>
            <a:ext cx="10276516" cy="949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5A4FA-41AC-DC66-0F4D-2CE68329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42" y="1257299"/>
            <a:ext cx="9435547" cy="1551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D9DC8D-DFD6-6D5D-7098-B538DA25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38" y="2717483"/>
            <a:ext cx="9723735" cy="2663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225BED-E28F-DD4D-D32F-77170441207A}"/>
              </a:ext>
            </a:extLst>
          </p:cNvPr>
          <p:cNvSpPr txBox="1"/>
          <p:nvPr/>
        </p:nvSpPr>
        <p:spPr>
          <a:xfrm>
            <a:off x="557213" y="1385888"/>
            <a:ext cx="742950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</a:p>
          <a:p>
            <a:r>
              <a:rPr lang="en-US" sz="4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</a:p>
          <a:p>
            <a:r>
              <a:rPr lang="en-US" sz="4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</a:p>
          <a:p>
            <a:r>
              <a:rPr lang="en-US" sz="4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</a:p>
          <a:p>
            <a:r>
              <a:rPr lang="en-US" sz="4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1085526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3FB918-B9CE-0256-42BE-340864FE796A}"/>
              </a:ext>
            </a:extLst>
          </p:cNvPr>
          <p:cNvGrpSpPr/>
          <p:nvPr/>
        </p:nvGrpSpPr>
        <p:grpSpPr>
          <a:xfrm>
            <a:off x="3895724" y="2857500"/>
            <a:ext cx="3790497" cy="175986"/>
            <a:chOff x="3895724" y="2857500"/>
            <a:chExt cx="3790497" cy="175986"/>
          </a:xfrm>
        </p:grpSpPr>
        <p:sp>
          <p:nvSpPr>
            <p:cNvPr id="4" name="Flowchart: Decision 3">
              <a:extLst>
                <a:ext uri="{FF2B5EF4-FFF2-40B4-BE49-F238E27FC236}">
                  <a16:creationId xmlns:a16="http://schemas.microsoft.com/office/drawing/2014/main" id="{6606C914-F599-1CAC-F4B6-32C71FA4B7C1}"/>
                </a:ext>
              </a:extLst>
            </p:cNvPr>
            <p:cNvSpPr/>
            <p:nvPr/>
          </p:nvSpPr>
          <p:spPr>
            <a:xfrm>
              <a:off x="3895724" y="2857500"/>
              <a:ext cx="647247" cy="175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Decision 4">
              <a:extLst>
                <a:ext uri="{FF2B5EF4-FFF2-40B4-BE49-F238E27FC236}">
                  <a16:creationId xmlns:a16="http://schemas.microsoft.com/office/drawing/2014/main" id="{9EB7D303-58C6-D13D-D446-9B161EAB51AD}"/>
                </a:ext>
              </a:extLst>
            </p:cNvPr>
            <p:cNvSpPr/>
            <p:nvPr/>
          </p:nvSpPr>
          <p:spPr>
            <a:xfrm>
              <a:off x="7038974" y="2857500"/>
              <a:ext cx="647247" cy="175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1A8D512D-9F53-CF32-4C39-961FD1A98F50}"/>
                </a:ext>
              </a:extLst>
            </p:cNvPr>
            <p:cNvSpPr/>
            <p:nvPr/>
          </p:nvSpPr>
          <p:spPr>
            <a:xfrm>
              <a:off x="5467349" y="2857500"/>
              <a:ext cx="647247" cy="175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769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01AA9-8E2E-3CFC-6CF2-1CE8CD65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44" y="0"/>
            <a:ext cx="7293391" cy="2298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1DCB8-9661-E405-55B5-DD816BDA3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03" y="2298385"/>
            <a:ext cx="6844671" cy="3318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E2B8F-1F08-9883-5B60-0F30FB6E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815" y="5617343"/>
            <a:ext cx="7886154" cy="124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89537-1BE3-AE58-3DA9-03990FB6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0" y="263840"/>
            <a:ext cx="8031435" cy="2393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F0ABE-D94B-5B59-ECA7-9F901A6C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0" y="3429000"/>
            <a:ext cx="8339927" cy="22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8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67" y="745016"/>
            <a:ext cx="10967665" cy="48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2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9" y="1090100"/>
            <a:ext cx="10277927" cy="2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0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69</Words>
  <Application>Microsoft Office PowerPoint</Application>
  <PresentationFormat>Widescreen</PresentationFormat>
  <Paragraphs>29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Script MT 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 Nuruzzaman Sheikh</cp:lastModifiedBy>
  <cp:revision>92</cp:revision>
  <dcterms:created xsi:type="dcterms:W3CDTF">2020-06-05T14:31:20Z</dcterms:created>
  <dcterms:modified xsi:type="dcterms:W3CDTF">2024-12-17T09:47:15Z</dcterms:modified>
</cp:coreProperties>
</file>